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916C4-D17A-4852-B1AA-DC0AE644D832}" type="datetimeFigureOut">
              <a:rPr lang="sr-Latn-CS" smtClean="0"/>
              <a:pPr/>
              <a:t>10.3.2016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1BBB-1B00-4F93-9F8C-85F1B5209B3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916C4-D17A-4852-B1AA-DC0AE644D832}" type="datetimeFigureOut">
              <a:rPr lang="sr-Latn-CS" smtClean="0"/>
              <a:pPr/>
              <a:t>10.3.2016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1BBB-1B00-4F93-9F8C-85F1B5209B3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916C4-D17A-4852-B1AA-DC0AE644D832}" type="datetimeFigureOut">
              <a:rPr lang="sr-Latn-CS" smtClean="0"/>
              <a:pPr/>
              <a:t>10.3.2016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1BBB-1B00-4F93-9F8C-85F1B5209B3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916C4-D17A-4852-B1AA-DC0AE644D832}" type="datetimeFigureOut">
              <a:rPr lang="sr-Latn-CS" smtClean="0"/>
              <a:pPr/>
              <a:t>10.3.2016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1BBB-1B00-4F93-9F8C-85F1B5209B3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916C4-D17A-4852-B1AA-DC0AE644D832}" type="datetimeFigureOut">
              <a:rPr lang="sr-Latn-CS" smtClean="0"/>
              <a:pPr/>
              <a:t>10.3.2016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B601BBB-1B00-4F93-9F8C-85F1B5209B3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916C4-D17A-4852-B1AA-DC0AE644D832}" type="datetimeFigureOut">
              <a:rPr lang="sr-Latn-CS" smtClean="0"/>
              <a:pPr/>
              <a:t>10.3.2016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1BBB-1B00-4F93-9F8C-85F1B5209B3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916C4-D17A-4852-B1AA-DC0AE644D832}" type="datetimeFigureOut">
              <a:rPr lang="sr-Latn-CS" smtClean="0"/>
              <a:pPr/>
              <a:t>10.3.2016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1BBB-1B00-4F93-9F8C-85F1B5209B3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916C4-D17A-4852-B1AA-DC0AE644D832}" type="datetimeFigureOut">
              <a:rPr lang="sr-Latn-CS" smtClean="0"/>
              <a:pPr/>
              <a:t>10.3.2016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1BBB-1B00-4F93-9F8C-85F1B5209B3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916C4-D17A-4852-B1AA-DC0AE644D832}" type="datetimeFigureOut">
              <a:rPr lang="sr-Latn-CS" smtClean="0"/>
              <a:pPr/>
              <a:t>10.3.2016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1BBB-1B00-4F93-9F8C-85F1B5209B3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916C4-D17A-4852-B1AA-DC0AE644D832}" type="datetimeFigureOut">
              <a:rPr lang="sr-Latn-CS" smtClean="0"/>
              <a:pPr/>
              <a:t>10.3.2016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1BBB-1B00-4F93-9F8C-85F1B5209B3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916C4-D17A-4852-B1AA-DC0AE644D832}" type="datetimeFigureOut">
              <a:rPr lang="sr-Latn-CS" smtClean="0"/>
              <a:pPr/>
              <a:t>10.3.2016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1BBB-1B00-4F93-9F8C-85F1B5209B3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69916C4-D17A-4852-B1AA-DC0AE644D832}" type="datetimeFigureOut">
              <a:rPr lang="sr-Latn-CS" smtClean="0"/>
              <a:pPr/>
              <a:t>10.3.2016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B601BBB-1B00-4F93-9F8C-85F1B5209B3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Prapovijesna umjetnost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Najpoznatiji špiljski crteži u obliku umjetnosti prpovijesnih ljudi potječu iz vremena od 30.000.god</a:t>
            </a:r>
          </a:p>
          <a:p>
            <a:pPr>
              <a:buFont typeface="Wingdings" pitchFamily="2" charset="2"/>
              <a:buChar char="Ø"/>
            </a:pPr>
            <a:r>
              <a:rPr lang="hr-HR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Pronađene starije sklupture i ukrasni predmeti prije 70.000.god</a:t>
            </a:r>
          </a:p>
          <a:p>
            <a:pPr>
              <a:buFont typeface="Wingdings" pitchFamily="2" charset="2"/>
              <a:buChar char="Ø"/>
            </a:pPr>
            <a:r>
              <a:rPr lang="hr-HR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Djela su možda imala simbolička značenja</a:t>
            </a:r>
          </a:p>
          <a:p>
            <a:pPr>
              <a:buFont typeface="Wingdings" pitchFamily="2" charset="2"/>
              <a:buChar char="Ø"/>
            </a:pPr>
            <a:r>
              <a:rPr lang="hr-HR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Prestavlja se način na koji su oni izražavali svoje osječaje i vjerovanja</a:t>
            </a:r>
          </a:p>
          <a:p>
            <a:pPr>
              <a:buFont typeface="Wingdings" pitchFamily="2" charset="2"/>
              <a:buChar char="Ø"/>
            </a:pPr>
            <a:r>
              <a:rPr lang="hr-HR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Teorije o svrsi umjetničkih djela pozivaju na ideje o magiji ,vjeri lovačkih obreda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6"/>
                </a:solidFill>
              </a:rPr>
              <a:t>Špiljsko slikarstvo</a:t>
            </a:r>
            <a:endParaRPr lang="hr-HR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Mračne špilje osvjetljavali kamenim svjetiljkama  ispunjenim životinjskom mašću</a:t>
            </a:r>
          </a:p>
          <a:p>
            <a:pPr>
              <a:buFont typeface="Wingdings" pitchFamily="2" charset="2"/>
              <a:buChar char="Ø"/>
            </a:pPr>
            <a:r>
              <a:rPr lang="hr-HR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Slikali- konje,bizone,divlje volove,jelene i mamute</a:t>
            </a:r>
          </a:p>
          <a:p>
            <a:pPr>
              <a:buFont typeface="Wingdings" pitchFamily="2" charset="2"/>
              <a:buChar char="Ø"/>
            </a:pPr>
            <a:r>
              <a:rPr lang="hr-HR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Površine lako dostupne</a:t>
            </a:r>
          </a:p>
          <a:p>
            <a:pPr>
              <a:buFont typeface="Wingdings" pitchFamily="2" charset="2"/>
              <a:buChar char="Ø"/>
            </a:pPr>
            <a:r>
              <a:rPr lang="hr-HR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Svodovi –jedva nekoliko stopa od poda</a:t>
            </a:r>
          </a:p>
          <a:p>
            <a:pPr>
              <a:buFont typeface="Wingdings" pitchFamily="2" charset="2"/>
              <a:buChar char="Ø"/>
            </a:pPr>
            <a:r>
              <a:rPr lang="hr-HR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Lokalitet-špilja je iskopana radi podizanja svodova i lakšeg pristupa posjetitelja</a:t>
            </a:r>
            <a:endParaRPr lang="hr-HR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6"/>
                </a:solidFill>
              </a:rPr>
              <a:t>Nakit </a:t>
            </a:r>
            <a:endParaRPr lang="hr-HR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Izrađivali –ogrlice,narukvice i druge predmete</a:t>
            </a:r>
          </a:p>
          <a:p>
            <a:pPr>
              <a:buFont typeface="Wingdings" pitchFamily="2" charset="2"/>
              <a:buChar char="Ø"/>
            </a:pPr>
            <a:r>
              <a:rPr lang="hr-HR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Izrađivani od-kuglica,životinjskih zuba i školjaka</a:t>
            </a:r>
          </a:p>
          <a:p>
            <a:pPr>
              <a:buFont typeface="Wingdings" pitchFamily="2" charset="2"/>
              <a:buChar char="Ø"/>
            </a:pPr>
            <a:r>
              <a:rPr lang="hr-HR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kuglice izrađivali od bjelokosti(mamutovih klijeva),kostiju,rogova,oblutka</a:t>
            </a:r>
          </a:p>
          <a:p>
            <a:pPr>
              <a:buFont typeface="Wingdings" pitchFamily="2" charset="2"/>
              <a:buChar char="Ø"/>
            </a:pPr>
            <a:r>
              <a:rPr lang="hr-HR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Zub upotrebljavali za izradu raznih prdmeta( očnjacii od lisice,zubi vuka,medvjeda,lavova)</a:t>
            </a:r>
          </a:p>
          <a:p>
            <a:pPr>
              <a:buFont typeface="Wingdings" pitchFamily="2" charset="2"/>
              <a:buChar char="Ø"/>
            </a:pPr>
            <a:r>
              <a:rPr lang="hr-HR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Školjke s obala Atlanskog oceana i Sredozmnog mora pronađene u špilljama  Španjolskoj i Francuskoj</a:t>
            </a:r>
          </a:p>
          <a:p>
            <a:endParaRPr lang="hr-HR" i="1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6"/>
                </a:solidFill>
              </a:rPr>
              <a:t>Pokretna umjetnost</a:t>
            </a:r>
            <a:endParaRPr lang="hr-HR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Klesali oblike od kamena,poslije izrađivali i od bijelokosti,kostiju,rogova</a:t>
            </a:r>
          </a:p>
          <a:p>
            <a:pPr>
              <a:buFont typeface="Wingdings" pitchFamily="2" charset="2"/>
              <a:buChar char="Ø"/>
            </a:pPr>
            <a:r>
              <a:rPr lang="hr-HR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Najstariji primjerci-rezbarije žživotinja</a:t>
            </a:r>
          </a:p>
          <a:p>
            <a:pPr>
              <a:buFont typeface="Wingdings" pitchFamily="2" charset="2"/>
              <a:buChar char="Ø"/>
            </a:pPr>
            <a:r>
              <a:rPr lang="hr-HR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Dugi,kasniji,primjerci se odnose na figureVenere</a:t>
            </a:r>
          </a:p>
          <a:p>
            <a:pPr>
              <a:buFont typeface="Wingdings" pitchFamily="2" charset="2"/>
              <a:buChar char="Ø"/>
            </a:pPr>
            <a:r>
              <a:rPr lang="hr-HR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Tehnike rezbarenja-složenije,jednostavni zarezi točkice mijenjali se u realistične prikaze</a:t>
            </a:r>
          </a:p>
          <a:p>
            <a:pPr>
              <a:buFont typeface="Wingdings" pitchFamily="2" charset="2"/>
              <a:buChar char="Ø"/>
            </a:pPr>
            <a:r>
              <a:rPr lang="hr-HR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Rezbarije ukrašavale različita oružja i oruđa,poput koplja</a:t>
            </a:r>
            <a:endParaRPr lang="hr-HR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6"/>
                </a:solidFill>
              </a:rPr>
              <a:t>Potreba boje</a:t>
            </a:r>
            <a:endParaRPr lang="hr-HR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Radili na zatečenim površinama</a:t>
            </a:r>
          </a:p>
          <a:p>
            <a:pPr>
              <a:buFont typeface="Wingdings" pitchFamily="2" charset="2"/>
              <a:buChar char="Ø"/>
            </a:pPr>
            <a:r>
              <a:rPr lang="hr-HR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Sl koji je nikali na glatkim površinama, koristeći es sjenčanjem za ostizanje dubine prikaza</a:t>
            </a:r>
          </a:p>
          <a:p>
            <a:pPr>
              <a:buFont typeface="Wingdings" pitchFamily="2" charset="2"/>
              <a:buChar char="Ø"/>
            </a:pPr>
            <a:r>
              <a:rPr lang="hr-HR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Osnovna boja je crna, dbivali su je od mangana ili ugljena</a:t>
            </a:r>
          </a:p>
          <a:p>
            <a:pPr>
              <a:buFont typeface="Wingdings" pitchFamily="2" charset="2"/>
              <a:buChar char="Ø"/>
            </a:pPr>
            <a:r>
              <a:rPr lang="hr-HR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crvena – potjecala od okera (vrsta željeznog  oksida pomiješanog s glinom i pijeskom, koji je nudio spektar koja od tamno crvene do svijetlo žute)</a:t>
            </a:r>
          </a:p>
          <a:p>
            <a:pPr>
              <a:buFont typeface="Wingdings" pitchFamily="2" charset="2"/>
              <a:buChar char="Ø"/>
            </a:pPr>
            <a:r>
              <a:rPr lang="hr-HR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Minerali – rugani i mljeveni u prah, a zatim  miješani s vodom</a:t>
            </a:r>
            <a:endParaRPr lang="hr-HR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73</TotalTime>
  <Words>242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Prapovijesna umjetnost</vt:lpstr>
      <vt:lpstr>Slide 2</vt:lpstr>
      <vt:lpstr>Špiljsko slikarstvo</vt:lpstr>
      <vt:lpstr>Nakit </vt:lpstr>
      <vt:lpstr>Pokretna umjetnost</vt:lpstr>
      <vt:lpstr>Potreba boje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Prapovijesna umjetnost</dc:title>
  <dc:creator>Jelica</dc:creator>
  <cp:lastModifiedBy>Jelica</cp:lastModifiedBy>
  <cp:revision>8</cp:revision>
  <dcterms:created xsi:type="dcterms:W3CDTF">2016-03-08T14:34:46Z</dcterms:created>
  <dcterms:modified xsi:type="dcterms:W3CDTF">2016-03-10T16:25:56Z</dcterms:modified>
</cp:coreProperties>
</file>