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32A3AC-B7B2-41C9-A909-D709809567F1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CFF55F-39D3-421C-9413-CC62CB35CC1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NARODNI PREPOROD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 Blažević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56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120579"/>
            <a:ext cx="3168352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1728192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585" y="3753691"/>
            <a:ext cx="2458833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717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Politički život u doba preporoda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Dio hrvatskog plemstva nije prihvatio ilirsko ime, štokavštinu i Gajev pravopis</a:t>
            </a:r>
          </a:p>
          <a:p>
            <a:r>
              <a:rPr lang="hr-HR" dirty="0" smtClean="0"/>
              <a:t>1841.osnivaju </a:t>
            </a:r>
            <a:r>
              <a:rPr lang="hr-HR" dirty="0" err="1" smtClean="0"/>
              <a:t>Horvatsko</a:t>
            </a:r>
            <a:r>
              <a:rPr lang="hr-HR" dirty="0" smtClean="0"/>
              <a:t>-</a:t>
            </a:r>
            <a:r>
              <a:rPr lang="hr-HR" dirty="0" err="1" smtClean="0"/>
              <a:t>vugersku</a:t>
            </a:r>
            <a:r>
              <a:rPr lang="hr-HR" dirty="0" smtClean="0"/>
              <a:t> stranku-mađaroni</a:t>
            </a:r>
          </a:p>
          <a:p>
            <a:r>
              <a:rPr lang="hr-HR" dirty="0" smtClean="0"/>
              <a:t>Vođa-Daniel Josipović</a:t>
            </a:r>
          </a:p>
          <a:p>
            <a:r>
              <a:rPr lang="hr-HR" dirty="0" smtClean="0"/>
              <a:t>Cilj-sprečavanje uspjeha iliraca</a:t>
            </a:r>
          </a:p>
          <a:p>
            <a:r>
              <a:rPr lang="hr-HR" dirty="0" smtClean="0"/>
              <a:t>Ilirci osnivaju Ilirsku stranku</a:t>
            </a:r>
          </a:p>
          <a:p>
            <a:r>
              <a:rPr lang="hr-HR" dirty="0" smtClean="0"/>
              <a:t>Cilj ujedinjenja svih  hrvatskih pokrajina u jednu državnu cjelinu-veliki stupanj samostalnosti</a:t>
            </a:r>
          </a:p>
          <a:p>
            <a:r>
              <a:rPr lang="hr-HR" dirty="0" smtClean="0"/>
              <a:t>Stalni sukobi između mađarona i iliraca</a:t>
            </a:r>
          </a:p>
          <a:p>
            <a:r>
              <a:rPr lang="hr-HR" dirty="0" smtClean="0"/>
              <a:t>1843.zabrana ilirskog imena-Narodna stranka</a:t>
            </a:r>
          </a:p>
          <a:p>
            <a:r>
              <a:rPr lang="hr-HR" dirty="0" smtClean="0"/>
              <a:t>1845.na izborima su pobijedili mađaroni-Srpanjske žrtve</a:t>
            </a:r>
          </a:p>
          <a:p>
            <a:r>
              <a:rPr lang="hr-HR" dirty="0" smtClean="0"/>
              <a:t>1847.hrvatski sabor uvodi hrvatski jezik umjesto latinskog jezika-postignut cilj iliraca</a:t>
            </a:r>
          </a:p>
          <a:p>
            <a:r>
              <a:rPr lang="hr-HR" dirty="0" smtClean="0"/>
              <a:t>1848.završeni sukobi između narodnjaka i mađarona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53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Udžbenik  povijesti:Tragom prošlosti,autori:Krešimir Erdelja,Igor </a:t>
            </a:r>
            <a:r>
              <a:rPr lang="hr-HR" dirty="0" err="1" smtClean="0"/>
              <a:t>Stojaković</a:t>
            </a:r>
            <a:endParaRPr lang="hr-HR" dirty="0" smtClean="0"/>
          </a:p>
          <a:p>
            <a:r>
              <a:rPr lang="hr-HR" dirty="0" err="1" smtClean="0"/>
              <a:t>Wikipdija</a:t>
            </a:r>
            <a:r>
              <a:rPr lang="hr-HR" dirty="0" smtClean="0"/>
              <a:t>,Hrvatski narodni preporod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5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Nacija i nacionalna svijest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Narod-zajednica ljudi povezanih </a:t>
            </a:r>
            <a:r>
              <a:rPr lang="hr-HR" sz="2000" dirty="0" smtClean="0">
                <a:solidFill>
                  <a:srgbClr val="FF0000"/>
                </a:solidFill>
              </a:rPr>
              <a:t>zajedničkim podrijetlom, kulturom, i jezikom</a:t>
            </a:r>
          </a:p>
          <a:p>
            <a:r>
              <a:rPr lang="hr-HR" sz="2000" dirty="0" smtClean="0"/>
              <a:t>Nacija-donekle slična narodu,s bitnom razlikom-pripadnik nacije naglašeno je svjestan svoje nacionalne pripadnosti te smatra da njegova nacija treba imati vlastitu nacionalnu državu</a:t>
            </a:r>
          </a:p>
          <a:p>
            <a:endParaRPr lang="hr-HR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„stare” nacije-Engleska i Francuska</a:t>
            </a:r>
          </a:p>
          <a:p>
            <a:r>
              <a:rPr lang="hr-HR" sz="2000" dirty="0" smtClean="0"/>
              <a:t>nove nacije-Italija i Njemačka</a:t>
            </a:r>
          </a:p>
          <a:p>
            <a:r>
              <a:rPr lang="hr-HR" sz="2000" dirty="0"/>
              <a:t>b</a:t>
            </a:r>
            <a:r>
              <a:rPr lang="hr-HR" sz="2000" dirty="0" smtClean="0"/>
              <a:t>uđenje nacionalne svijesti i u HM i OC (Hrvatska)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7255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narodni preporod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hr-HR" sz="2800" dirty="0" smtClean="0"/>
              <a:t>BANSKA HRVATSKA</a:t>
            </a:r>
          </a:p>
          <a:p>
            <a:r>
              <a:rPr lang="hr-HR" sz="2000" dirty="0" smtClean="0"/>
              <a:t>Sličan narodni preporod kao i u drugim dijelovima HM</a:t>
            </a:r>
          </a:p>
          <a:p>
            <a:r>
              <a:rPr lang="hr-HR" sz="2000" dirty="0" smtClean="0"/>
              <a:t>Hrvatski narodni preporod započinje u Banskoj Hrvatskoj</a:t>
            </a:r>
          </a:p>
          <a:p>
            <a:r>
              <a:rPr lang="hr-HR" sz="2000" dirty="0" smtClean="0"/>
              <a:t>Hrvatska zaostaje za industrijskom revolucijom</a:t>
            </a:r>
          </a:p>
          <a:p>
            <a:r>
              <a:rPr lang="hr-HR" sz="2000" dirty="0" smtClean="0"/>
              <a:t>Loše razvijena</a:t>
            </a:r>
          </a:p>
          <a:p>
            <a:r>
              <a:rPr lang="hr-HR" sz="2000" dirty="0" smtClean="0"/>
              <a:t>Nametanje mađarskog jezika-mađarizacija</a:t>
            </a:r>
          </a:p>
          <a:p>
            <a:r>
              <a:rPr lang="hr-HR" sz="2000" dirty="0" smtClean="0"/>
              <a:t>Mađarizacija budi nacionalnu svijest u Hrvata</a:t>
            </a:r>
          </a:p>
          <a:p>
            <a:r>
              <a:rPr lang="hr-HR" sz="2000" dirty="0"/>
              <a:t>Prvi korak k ujedinjenju hrvatskih zemalja trebao je biti </a:t>
            </a:r>
            <a:r>
              <a:rPr lang="hr-HR" sz="2000" dirty="0">
                <a:solidFill>
                  <a:srgbClr val="FF0000"/>
                </a:solidFill>
              </a:rPr>
              <a:t>stvaranje jedinstvenoga književnog jezika</a:t>
            </a:r>
          </a:p>
          <a:p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tome je uspio vođa preporoditelja </a:t>
            </a:r>
            <a:r>
              <a:rPr lang="hr-HR" sz="2000" dirty="0">
                <a:solidFill>
                  <a:srgbClr val="FF0000"/>
                </a:solidFill>
              </a:rPr>
              <a:t>Ljudevit </a:t>
            </a:r>
            <a:r>
              <a:rPr lang="hr-HR" sz="2000" dirty="0" smtClean="0">
                <a:solidFill>
                  <a:srgbClr val="FF0000"/>
                </a:solidFill>
              </a:rPr>
              <a:t>Gaj</a:t>
            </a:r>
            <a:endParaRPr lang="hr-HR" sz="2000" dirty="0" smtClean="0"/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1830. objavljuje knjižicu  Kratka osnova </a:t>
            </a:r>
            <a:r>
              <a:rPr lang="hr-H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horvatsko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-slavenskoga </a:t>
            </a:r>
            <a:r>
              <a:rPr lang="hr-H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pravopisanja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-štokavsko narječje-zajedničko svi Hrvatima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Narodno jedinstvo-preporoditelji ilirci-ilirski pokret</a:t>
            </a:r>
          </a:p>
          <a:p>
            <a:endParaRPr lang="hr-HR" sz="2000" dirty="0">
              <a:solidFill>
                <a:srgbClr val="00206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052736"/>
            <a:ext cx="1790700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586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64704"/>
            <a:ext cx="5995937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96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1220091"/>
            <a:ext cx="6840759" cy="4680520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2512546" y="573325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6804248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2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dirty="0" smtClean="0"/>
              <a:t>Kulturna djelatnost preporoditelja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6342187"/>
          </a:xfrm>
        </p:spPr>
        <p:txBody>
          <a:bodyPr>
            <a:normAutofit/>
          </a:bodyPr>
          <a:lstStyle/>
          <a:p>
            <a:endParaRPr lang="hr-HR" dirty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  <a:p>
            <a:r>
              <a:rPr lang="hr-HR" sz="2400" dirty="0" smtClean="0"/>
              <a:t>Doba ilirskog okreta  započinje objavljivanjem novina na hrvatskome jeziku</a:t>
            </a:r>
          </a:p>
          <a:p>
            <a:r>
              <a:rPr lang="hr-HR" sz="2400" dirty="0" smtClean="0"/>
              <a:t>1835.Zagreb-Ljudevit Gaj pokreće </a:t>
            </a:r>
            <a:r>
              <a:rPr lang="hr-HR" sz="2400" i="1" dirty="0" smtClean="0"/>
              <a:t>Novine</a:t>
            </a:r>
            <a:r>
              <a:rPr lang="hr-HR" sz="2400" dirty="0" smtClean="0"/>
              <a:t>  </a:t>
            </a:r>
            <a:r>
              <a:rPr lang="hr-HR" sz="2400" i="1" dirty="0" err="1" smtClean="0"/>
              <a:t>horvatzke</a:t>
            </a:r>
            <a:r>
              <a:rPr lang="hr-HR" sz="2400" i="1" dirty="0" smtClean="0"/>
              <a:t> </a:t>
            </a:r>
            <a:r>
              <a:rPr lang="hr-HR" sz="2400" dirty="0" smtClean="0"/>
              <a:t>s tjednim književnim prilogom </a:t>
            </a:r>
            <a:r>
              <a:rPr lang="hr-HR" sz="2400" i="1" dirty="0" err="1" smtClean="0"/>
              <a:t>Daniczom</a:t>
            </a:r>
            <a:r>
              <a:rPr lang="hr-HR" sz="2400" i="1" dirty="0" smtClean="0"/>
              <a:t>  </a:t>
            </a:r>
            <a:r>
              <a:rPr lang="hr-HR" sz="2400" i="1" dirty="0" err="1" smtClean="0"/>
              <a:t>horvatzkom</a:t>
            </a:r>
            <a:r>
              <a:rPr lang="hr-HR" sz="2400" i="1" dirty="0" smtClean="0"/>
              <a:t>, </a:t>
            </a:r>
            <a:r>
              <a:rPr lang="hr-HR" sz="2400" i="1" dirty="0" err="1" smtClean="0"/>
              <a:t>slavonzkom</a:t>
            </a:r>
            <a:r>
              <a:rPr lang="hr-HR" sz="2400" i="1" dirty="0" smtClean="0"/>
              <a:t> y </a:t>
            </a:r>
            <a:r>
              <a:rPr lang="hr-HR" sz="2400" i="1" dirty="0" err="1" smtClean="0"/>
              <a:t>dalmatinzkom</a:t>
            </a:r>
            <a:endParaRPr lang="hr-HR" sz="2400" i="1" dirty="0" smtClean="0"/>
          </a:p>
          <a:p>
            <a:r>
              <a:rPr lang="hr-HR" sz="2400" dirty="0" smtClean="0"/>
              <a:t>1836.nakon što su </a:t>
            </a:r>
            <a:r>
              <a:rPr lang="hr-HR" sz="2400" dirty="0" err="1" smtClean="0"/>
              <a:t>izlezile</a:t>
            </a:r>
            <a:r>
              <a:rPr lang="hr-HR" sz="2400" dirty="0" smtClean="0"/>
              <a:t> na kajkavskom,početkom te godine počinju izlaziti na štokavskom</a:t>
            </a:r>
          </a:p>
          <a:p>
            <a:r>
              <a:rPr lang="hr-HR" sz="2400" dirty="0" smtClean="0"/>
              <a:t>Štokavsko narječje postaje prihvaćeno kao književni jezik</a:t>
            </a:r>
          </a:p>
          <a:p>
            <a:r>
              <a:rPr lang="hr-HR" sz="2400" dirty="0" smtClean="0"/>
              <a:t>Budnice-pjesme domoljubnog sadržaja</a:t>
            </a:r>
          </a:p>
          <a:p>
            <a:r>
              <a:rPr lang="hr-HR" sz="2400" dirty="0" err="1" smtClean="0"/>
              <a:t>Horvatska</a:t>
            </a:r>
            <a:r>
              <a:rPr lang="hr-HR" sz="2400" dirty="0" smtClean="0"/>
              <a:t> domovina-napisao Antun Mihanović-uglazbio Josip Runjanin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24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Ustanove, udruge, predstave, opere…… koje su nastale u hrvatskom narodnom preporodu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1842.Matica ilirska</a:t>
            </a:r>
          </a:p>
          <a:p>
            <a:r>
              <a:rPr lang="hr-HR" dirty="0" smtClean="0"/>
              <a:t>1846.Narodni muzej</a:t>
            </a:r>
          </a:p>
          <a:p>
            <a:r>
              <a:rPr lang="hr-HR" dirty="0" smtClean="0"/>
              <a:t>1841.Gospodrsko društvo</a:t>
            </a:r>
          </a:p>
          <a:p>
            <a:r>
              <a:rPr lang="hr-HR" dirty="0" smtClean="0"/>
              <a:t>1846.Prva hrvatska štedionica</a:t>
            </a:r>
          </a:p>
          <a:p>
            <a:r>
              <a:rPr lang="hr-HR" dirty="0" smtClean="0"/>
              <a:t>1839.Juran i Sofija ili Turci pod Siskom-prva kazališna predstava na hrvatskome jeziku-Ivan Kukuljević-</a:t>
            </a:r>
            <a:r>
              <a:rPr lang="hr-HR" dirty="0" err="1" smtClean="0"/>
              <a:t>Sakcinski</a:t>
            </a:r>
            <a:endParaRPr lang="hr-HR" dirty="0" smtClean="0"/>
          </a:p>
          <a:p>
            <a:r>
              <a:rPr lang="hr-HR" dirty="0" smtClean="0"/>
              <a:t>1845.Ljubav i zloba-prva opera na hrvatskome jeziku-Vatroslav Lisinski</a:t>
            </a:r>
          </a:p>
        </p:txBody>
      </p:sp>
    </p:spTree>
    <p:extLst>
      <p:ext uri="{BB962C8B-B14F-4D97-AF65-F5344CB8AC3E}">
        <p14:creationId xmlns:p14="http://schemas.microsoft.com/office/powerpoint/2010/main" val="5403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Poznati preporoditelji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Vatroslav Lisinski</a:t>
            </a:r>
          </a:p>
          <a:p>
            <a:r>
              <a:rPr lang="hr-HR" dirty="0" smtClean="0"/>
              <a:t>Ivan Kukuljević-</a:t>
            </a:r>
            <a:r>
              <a:rPr lang="hr-HR" dirty="0" err="1" smtClean="0"/>
              <a:t>Sakcinski</a:t>
            </a:r>
            <a:endParaRPr lang="hr-HR" dirty="0" smtClean="0"/>
          </a:p>
          <a:p>
            <a:r>
              <a:rPr lang="hr-HR" dirty="0" smtClean="0"/>
              <a:t>Ljudevit </a:t>
            </a:r>
            <a:r>
              <a:rPr lang="hr-HR" dirty="0" err="1" smtClean="0"/>
              <a:t>Vukotinović</a:t>
            </a:r>
            <a:endParaRPr lang="hr-HR" dirty="0" smtClean="0"/>
          </a:p>
          <a:p>
            <a:r>
              <a:rPr lang="hr-HR" dirty="0" err="1" smtClean="0"/>
              <a:t>Dragojla</a:t>
            </a:r>
            <a:r>
              <a:rPr lang="hr-HR" dirty="0" smtClean="0"/>
              <a:t> </a:t>
            </a:r>
            <a:r>
              <a:rPr lang="hr-HR" dirty="0" err="1" smtClean="0"/>
              <a:t>Jarnević</a:t>
            </a:r>
            <a:endParaRPr lang="hr-HR" dirty="0" smtClean="0"/>
          </a:p>
          <a:p>
            <a:r>
              <a:rPr lang="hr-HR" dirty="0" err="1" smtClean="0"/>
              <a:t>Sidonija</a:t>
            </a:r>
            <a:r>
              <a:rPr lang="hr-HR" dirty="0" smtClean="0"/>
              <a:t> </a:t>
            </a:r>
            <a:r>
              <a:rPr lang="hr-HR" dirty="0" err="1" smtClean="0"/>
              <a:t>Erdody</a:t>
            </a:r>
            <a:r>
              <a:rPr lang="hr-HR" dirty="0"/>
              <a:t>-</a:t>
            </a:r>
            <a:r>
              <a:rPr lang="hr-HR" dirty="0" err="1" smtClean="0"/>
              <a:t>Rubido</a:t>
            </a:r>
            <a:endParaRPr lang="hr-HR" dirty="0" smtClean="0"/>
          </a:p>
          <a:p>
            <a:r>
              <a:rPr lang="hr-HR" dirty="0" smtClean="0"/>
              <a:t>Ljudevit Gaj</a:t>
            </a:r>
          </a:p>
          <a:p>
            <a:r>
              <a:rPr lang="hr-HR" dirty="0" smtClean="0"/>
              <a:t>………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48" y="1628800"/>
            <a:ext cx="1496938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652672"/>
            <a:ext cx="1656184" cy="1344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56" y="3284983"/>
            <a:ext cx="2222748" cy="30267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39685"/>
            <a:ext cx="1905000" cy="24003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670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Politički program preporoda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Janko Drašković,grof,najpoznatiji plemić iz redova iliraca</a:t>
            </a:r>
          </a:p>
          <a:p>
            <a:r>
              <a:rPr lang="hr-HR" dirty="0" smtClean="0"/>
              <a:t>1832.objavljuje Disertaciju-izložen politički program preporodnog pokreta-sjedinjenje Hrvatske, Slavonije, Dalmacije, Rijeke i Vojne krajine u jednu cjelinu-Veliku </a:t>
            </a:r>
            <a:r>
              <a:rPr lang="hr-HR" dirty="0"/>
              <a:t>I</a:t>
            </a:r>
            <a:r>
              <a:rPr lang="hr-HR" dirty="0" smtClean="0"/>
              <a:t>liriju-ostanak u sastavu HM</a:t>
            </a:r>
          </a:p>
          <a:p>
            <a:r>
              <a:rPr lang="hr-HR" dirty="0" smtClean="0"/>
              <a:t>Službeni jezik u velikoj Iliriji bio bi hrvatski</a:t>
            </a:r>
          </a:p>
          <a:p>
            <a:r>
              <a:rPr lang="hr-HR" dirty="0" smtClean="0"/>
              <a:t>Vrhovna vlast bana</a:t>
            </a:r>
          </a:p>
          <a:p>
            <a:r>
              <a:rPr lang="hr-HR" dirty="0" smtClean="0"/>
              <a:t>Prvi politički spis u Hrvata pisan hrvatskim jezikom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78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179</TotalTime>
  <Words>382</Words>
  <Application>Microsoft Office PowerPoint</Application>
  <PresentationFormat>Prikaz na zaslonu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4" baseType="lpstr">
      <vt:lpstr>Arial</vt:lpstr>
      <vt:lpstr>Jasnoća</vt:lpstr>
      <vt:lpstr>HRVATSKI NARODNI PREPOROD</vt:lpstr>
      <vt:lpstr>Nacija i nacionalna svijest</vt:lpstr>
      <vt:lpstr>Hrvatski narodni preporod</vt:lpstr>
      <vt:lpstr>PowerPointova prezentacija</vt:lpstr>
      <vt:lpstr>PowerPointova prezentacija</vt:lpstr>
      <vt:lpstr>Kulturna djelatnost preporoditelja</vt:lpstr>
      <vt:lpstr>Ustanove, udruge, predstave, opere…… koje su nastale u hrvatskom narodnom preporodu</vt:lpstr>
      <vt:lpstr>Poznati preporoditelji</vt:lpstr>
      <vt:lpstr>Politički program preporoda</vt:lpstr>
      <vt:lpstr>PowerPointova prezentacija</vt:lpstr>
      <vt:lpstr>Politički život u doba preporoda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NARODNI PREPOROD</dc:title>
  <dc:creator>korisnik</dc:creator>
  <cp:lastModifiedBy>Calis</cp:lastModifiedBy>
  <cp:revision>20</cp:revision>
  <dcterms:created xsi:type="dcterms:W3CDTF">2016-03-09T16:04:01Z</dcterms:created>
  <dcterms:modified xsi:type="dcterms:W3CDTF">2016-03-10T17:44:12Z</dcterms:modified>
</cp:coreProperties>
</file>