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2E6DC-CDF9-46D3-8C27-F4B5437D75E2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D257-35B0-4BB1-B838-BDA879076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71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AD257-35B0-4BB1-B838-BDA879076AC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1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13A1CA-ABA6-44D7-B181-4D20D21F6B60}" type="datetimeFigureOut">
              <a:rPr lang="hr-HR" smtClean="0"/>
              <a:t>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EB601B-0C1D-4147-AB06-D26A0A99946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 </a:t>
            </a:r>
            <a:r>
              <a:rPr lang="hr-HR" dirty="0" err="1" smtClean="0"/>
              <a:t>blažević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NASTANAK SVEMIRA-VELIKI PRASAK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774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/>
              <a:t>Nastanak svemira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Smatra se da je svemir  nastao u velikom prasku (</a:t>
            </a:r>
            <a:r>
              <a:rPr lang="hr-HR" dirty="0" err="1" smtClean="0"/>
              <a:t>engl.Big</a:t>
            </a:r>
            <a:r>
              <a:rPr lang="hr-HR" dirty="0" smtClean="0"/>
              <a:t> </a:t>
            </a:r>
            <a:r>
              <a:rPr lang="hr-HR" dirty="0" err="1" smtClean="0"/>
              <a:t>Bang</a:t>
            </a:r>
            <a:r>
              <a:rPr lang="hr-HR" dirty="0" smtClean="0"/>
              <a:t>) prije približno 14 milijardi godina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23939">
            <a:off x="2534868" y="3047459"/>
            <a:ext cx="2946661" cy="287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999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b="1" dirty="0" smtClean="0"/>
              <a:t>Što je sve nastalo u velikom prasku?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toj se golemoj eksploziji  stvorila sva materija u svemiru, milijarde zvijezda koje su se kasnije okupile u galaktike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Naša se galaktika naziva Mliječna staza ili Kumova slama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140968"/>
            <a:ext cx="7056784" cy="1656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29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/>
              <a:t>Prema znanstvenoj teoriji….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Cijeli je Sunčev sustav u početku bio veliki gusti oblak (maglica), sastavljen od svemirske prašine i plinova, koji se brzo vrtio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12976"/>
            <a:ext cx="3491975" cy="3419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729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b="1" dirty="0" smtClean="0"/>
              <a:t>Sunce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Sunce je nastalo prije približno pet milijardi godina privlačenjem maglice prema središtu</a:t>
            </a:r>
          </a:p>
          <a:p>
            <a:r>
              <a:rPr lang="hr-HR" dirty="0" smtClean="0"/>
              <a:t>Drugi su se dijelovi maglice zgusnuli u planete i ostali kružiti oko Sunca </a:t>
            </a:r>
          </a:p>
          <a:p>
            <a:r>
              <a:rPr lang="hr-HR" dirty="0" smtClean="0"/>
              <a:t>Na taj se način oblikovao i naš planet Zemlja prije približno 4,6 milijardi godina 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013176"/>
            <a:ext cx="1800200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875" y="4821237"/>
            <a:ext cx="2726397" cy="17520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3172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Treći planet od Sunca-povoljni uvjeti za život</a:t>
            </a:r>
          </a:p>
          <a:p>
            <a:r>
              <a:rPr lang="hr-HR" dirty="0" smtClean="0"/>
              <a:t>Atmosfera-Zemljin plinoviti omotač</a:t>
            </a:r>
          </a:p>
          <a:p>
            <a:r>
              <a:rPr lang="hr-HR" dirty="0" smtClean="0"/>
              <a:t>Ozonski omotač</a:t>
            </a:r>
          </a:p>
          <a:p>
            <a:r>
              <a:rPr lang="hr-HR" dirty="0" smtClean="0"/>
              <a:t>Postupno stvaranje uvjeta za život na Zemlji </a:t>
            </a:r>
          </a:p>
          <a:p>
            <a:r>
              <a:rPr lang="hr-HR" dirty="0" smtClean="0"/>
              <a:t>Kemijska evolucija</a:t>
            </a:r>
          </a:p>
          <a:p>
            <a:r>
              <a:rPr lang="hr-HR" dirty="0" smtClean="0"/>
              <a:t>Biološka evolucija</a:t>
            </a:r>
          </a:p>
          <a:p>
            <a:r>
              <a:rPr lang="hr-HR" dirty="0" smtClean="0"/>
              <a:t>Prvi oblici života na Zemlji</a:t>
            </a:r>
          </a:p>
          <a:p>
            <a:r>
              <a:rPr lang="hr-HR" dirty="0" smtClean="0"/>
              <a:t>Razvoj jednostavnih organizama</a:t>
            </a:r>
          </a:p>
          <a:p>
            <a:r>
              <a:rPr lang="hr-HR" dirty="0" smtClean="0"/>
              <a:t>Razvoj jednostaničnih organizama</a:t>
            </a:r>
          </a:p>
          <a:p>
            <a:r>
              <a:rPr lang="hr-HR" dirty="0" smtClean="0"/>
              <a:t>Razvoj </a:t>
            </a:r>
            <a:r>
              <a:rPr lang="hr-HR" dirty="0" err="1" smtClean="0"/>
              <a:t>mnogostaničnih</a:t>
            </a:r>
            <a:r>
              <a:rPr lang="hr-HR" dirty="0" smtClean="0"/>
              <a:t> organizama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717032"/>
            <a:ext cx="1296144" cy="13681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476672"/>
            <a:ext cx="1080120" cy="8972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88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Udžbenik biologije za sedmi razred osnovne škole-autori:Jasminka  </a:t>
            </a:r>
            <a:r>
              <a:rPr lang="hr-HR" dirty="0" err="1" smtClean="0"/>
              <a:t>Džapo</a:t>
            </a:r>
            <a:r>
              <a:rPr lang="hr-HR" dirty="0" smtClean="0"/>
              <a:t>,Jasna </a:t>
            </a:r>
            <a:r>
              <a:rPr lang="hr-HR" dirty="0" err="1" smtClean="0"/>
              <a:t>Tonšetić</a:t>
            </a:r>
            <a:r>
              <a:rPr lang="hr-HR" dirty="0" smtClean="0"/>
              <a:t>,Lela </a:t>
            </a:r>
            <a:r>
              <a:rPr lang="hr-HR" dirty="0" err="1" smtClean="0"/>
              <a:t>Zadražil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00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113</TotalTime>
  <Words>180</Words>
  <Application>Microsoft Office PowerPoint</Application>
  <PresentationFormat>Prikaz na zaslonu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Apotekarska</vt:lpstr>
      <vt:lpstr>NASTANAK SVEMIRA-VELIKI PRASAK</vt:lpstr>
      <vt:lpstr>Nastanak svemira</vt:lpstr>
      <vt:lpstr>Što je sve nastalo u velikom prasku?</vt:lpstr>
      <vt:lpstr>Prema znanstvenoj teoriji….</vt:lpstr>
      <vt:lpstr>Sunce</vt:lpstr>
      <vt:lpstr>zemlja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NASTANAK SVEMIRA-VELIKI PRASAK</dc:title>
  <dc:creator>korisnik</dc:creator>
  <cp:lastModifiedBy>korisnik</cp:lastModifiedBy>
  <cp:revision>10</cp:revision>
  <dcterms:created xsi:type="dcterms:W3CDTF">2016-03-08T17:37:35Z</dcterms:created>
  <dcterms:modified xsi:type="dcterms:W3CDTF">2016-03-08T19:38:54Z</dcterms:modified>
</cp:coreProperties>
</file>